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12192000" cy="16256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338C7B-A6D0-4480-9E7B-C99A5E8803D5}" v="5" dt="2025-08-07T09:15:53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994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rth, Stephan" userId="ad820645-e8c6-4f4a-a7c7-e8518d0a82f8" providerId="ADAL" clId="{75338C7B-A6D0-4480-9E7B-C99A5E8803D5}"/>
    <pc:docChg chg="undo custSel addSld delSld modSld">
      <pc:chgData name="Wirth, Stephan" userId="ad820645-e8c6-4f4a-a7c7-e8518d0a82f8" providerId="ADAL" clId="{75338C7B-A6D0-4480-9E7B-C99A5E8803D5}" dt="2025-08-07T09:20:28.799" v="333" actId="1038"/>
      <pc:docMkLst>
        <pc:docMk/>
      </pc:docMkLst>
      <pc:sldChg chg="modSp del mod">
        <pc:chgData name="Wirth, Stephan" userId="ad820645-e8c6-4f4a-a7c7-e8518d0a82f8" providerId="ADAL" clId="{75338C7B-A6D0-4480-9E7B-C99A5E8803D5}" dt="2025-08-07T08:32:06.444" v="4" actId="2696"/>
        <pc:sldMkLst>
          <pc:docMk/>
          <pc:sldMk cId="1709860257" sldId="256"/>
        </pc:sldMkLst>
        <pc:picChg chg="mod">
          <ac:chgData name="Wirth, Stephan" userId="ad820645-e8c6-4f4a-a7c7-e8518d0a82f8" providerId="ADAL" clId="{75338C7B-A6D0-4480-9E7B-C99A5E8803D5}" dt="2025-08-07T08:31:23.047" v="1" actId="1076"/>
          <ac:picMkLst>
            <pc:docMk/>
            <pc:sldMk cId="1709860257" sldId="256"/>
            <ac:picMk id="11" creationId="{16E93305-3DC5-64AE-7941-FC2A70AA002F}"/>
          </ac:picMkLst>
        </pc:picChg>
        <pc:picChg chg="mod">
          <ac:chgData name="Wirth, Stephan" userId="ad820645-e8c6-4f4a-a7c7-e8518d0a82f8" providerId="ADAL" clId="{75338C7B-A6D0-4480-9E7B-C99A5E8803D5}" dt="2025-08-07T08:31:22.215" v="0" actId="1076"/>
          <ac:picMkLst>
            <pc:docMk/>
            <pc:sldMk cId="1709860257" sldId="256"/>
            <ac:picMk id="13" creationId="{120682E6-DC15-7A6D-5A0E-92AF4C07866B}"/>
          </ac:picMkLst>
        </pc:picChg>
      </pc:sldChg>
      <pc:sldChg chg="addSp delSp modSp mod chgLayout">
        <pc:chgData name="Wirth, Stephan" userId="ad820645-e8c6-4f4a-a7c7-e8518d0a82f8" providerId="ADAL" clId="{75338C7B-A6D0-4480-9E7B-C99A5E8803D5}" dt="2025-08-07T09:20:28.799" v="333" actId="1038"/>
        <pc:sldMkLst>
          <pc:docMk/>
          <pc:sldMk cId="620197732" sldId="257"/>
        </pc:sldMkLst>
        <pc:spChg chg="add mod">
          <ac:chgData name="Wirth, Stephan" userId="ad820645-e8c6-4f4a-a7c7-e8518d0a82f8" providerId="ADAL" clId="{75338C7B-A6D0-4480-9E7B-C99A5E8803D5}" dt="2025-08-07T09:20:15.069" v="329" actId="2711"/>
          <ac:spMkLst>
            <pc:docMk/>
            <pc:sldMk cId="620197732" sldId="257"/>
            <ac:spMk id="2" creationId="{54072DD8-B1CE-645D-2F6A-E91ECDB5D846}"/>
          </ac:spMkLst>
        </pc:spChg>
        <pc:spChg chg="add del mod ord">
          <ac:chgData name="Wirth, Stephan" userId="ad820645-e8c6-4f4a-a7c7-e8518d0a82f8" providerId="ADAL" clId="{75338C7B-A6D0-4480-9E7B-C99A5E8803D5}" dt="2025-08-07T08:33:30.001" v="9" actId="478"/>
          <ac:spMkLst>
            <pc:docMk/>
            <pc:sldMk cId="620197732" sldId="257"/>
            <ac:spMk id="2" creationId="{CA6BA05E-3B99-C2CF-E1C6-A08A1C80D5D6}"/>
          </ac:spMkLst>
        </pc:spChg>
        <pc:spChg chg="add del mod ord">
          <ac:chgData name="Wirth, Stephan" userId="ad820645-e8c6-4f4a-a7c7-e8518d0a82f8" providerId="ADAL" clId="{75338C7B-A6D0-4480-9E7B-C99A5E8803D5}" dt="2025-08-07T08:33:31.533" v="10" actId="478"/>
          <ac:spMkLst>
            <pc:docMk/>
            <pc:sldMk cId="620197732" sldId="257"/>
            <ac:spMk id="3" creationId="{06CFC2C9-E219-A562-E000-115616851512}"/>
          </ac:spMkLst>
        </pc:spChg>
        <pc:spChg chg="add mod">
          <ac:chgData name="Wirth, Stephan" userId="ad820645-e8c6-4f4a-a7c7-e8518d0a82f8" providerId="ADAL" clId="{75338C7B-A6D0-4480-9E7B-C99A5E8803D5}" dt="2025-08-07T09:20:28.799" v="333" actId="1038"/>
          <ac:spMkLst>
            <pc:docMk/>
            <pc:sldMk cId="620197732" sldId="257"/>
            <ac:spMk id="3" creationId="{77D3DF2D-5383-4278-DCDF-363A1171A3F0}"/>
          </ac:spMkLst>
        </pc:spChg>
        <pc:spChg chg="mod">
          <ac:chgData name="Wirth, Stephan" userId="ad820645-e8c6-4f4a-a7c7-e8518d0a82f8" providerId="ADAL" clId="{75338C7B-A6D0-4480-9E7B-C99A5E8803D5}" dt="2025-08-07T08:35:19.944" v="38" actId="403"/>
          <ac:spMkLst>
            <pc:docMk/>
            <pc:sldMk cId="620197732" sldId="257"/>
            <ac:spMk id="6" creationId="{C5A553E8-6617-5D9C-8E99-2677651F2AEE}"/>
          </ac:spMkLst>
        </pc:spChg>
        <pc:spChg chg="mod">
          <ac:chgData name="Wirth, Stephan" userId="ad820645-e8c6-4f4a-a7c7-e8518d0a82f8" providerId="ADAL" clId="{75338C7B-A6D0-4480-9E7B-C99A5E8803D5}" dt="2025-08-07T09:09:02.493" v="131" actId="1036"/>
          <ac:spMkLst>
            <pc:docMk/>
            <pc:sldMk cId="620197732" sldId="257"/>
            <ac:spMk id="7" creationId="{E3F2D2EE-B79A-BE52-BB25-0BA60116DC3D}"/>
          </ac:spMkLst>
        </pc:spChg>
        <pc:spChg chg="mod">
          <ac:chgData name="Wirth, Stephan" userId="ad820645-e8c6-4f4a-a7c7-e8518d0a82f8" providerId="ADAL" clId="{75338C7B-A6D0-4480-9E7B-C99A5E8803D5}" dt="2025-08-07T08:36:40.800" v="68" actId="255"/>
          <ac:spMkLst>
            <pc:docMk/>
            <pc:sldMk cId="620197732" sldId="257"/>
            <ac:spMk id="8" creationId="{ECC327A8-2431-71CB-F328-B9B65A1C3542}"/>
          </ac:spMkLst>
        </pc:spChg>
        <pc:spChg chg="mod">
          <ac:chgData name="Wirth, Stephan" userId="ad820645-e8c6-4f4a-a7c7-e8518d0a82f8" providerId="ADAL" clId="{75338C7B-A6D0-4480-9E7B-C99A5E8803D5}" dt="2025-08-07T09:11:18.005" v="147" actId="404"/>
          <ac:spMkLst>
            <pc:docMk/>
            <pc:sldMk cId="620197732" sldId="257"/>
            <ac:spMk id="9" creationId="{D1E35E38-5F0C-383D-92C0-CDAAD3E12C7A}"/>
          </ac:spMkLst>
        </pc:spChg>
        <pc:spChg chg="mod">
          <ac:chgData name="Wirth, Stephan" userId="ad820645-e8c6-4f4a-a7c7-e8518d0a82f8" providerId="ADAL" clId="{75338C7B-A6D0-4480-9E7B-C99A5E8803D5}" dt="2025-08-07T09:08:27.843" v="130" actId="20577"/>
          <ac:spMkLst>
            <pc:docMk/>
            <pc:sldMk cId="620197732" sldId="257"/>
            <ac:spMk id="10" creationId="{86B4E449-F217-BBA2-4238-1AE440464613}"/>
          </ac:spMkLst>
        </pc:spChg>
        <pc:grpChg chg="mod">
          <ac:chgData name="Wirth, Stephan" userId="ad820645-e8c6-4f4a-a7c7-e8518d0a82f8" providerId="ADAL" clId="{75338C7B-A6D0-4480-9E7B-C99A5E8803D5}" dt="2025-08-07T08:38:33.966" v="71" actId="14100"/>
          <ac:grpSpMkLst>
            <pc:docMk/>
            <pc:sldMk cId="620197732" sldId="257"/>
            <ac:grpSpMk id="4" creationId="{21261B53-980B-C10E-2B52-3F1617FC1BCF}"/>
          </ac:grpSpMkLst>
        </pc:grpChg>
      </pc:sldChg>
      <pc:sldChg chg="add del">
        <pc:chgData name="Wirth, Stephan" userId="ad820645-e8c6-4f4a-a7c7-e8518d0a82f8" providerId="ADAL" clId="{75338C7B-A6D0-4480-9E7B-C99A5E8803D5}" dt="2025-08-07T08:39:37.089" v="73" actId="2696"/>
        <pc:sldMkLst>
          <pc:docMk/>
          <pc:sldMk cId="3043849439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41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94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229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70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285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36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84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802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91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077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09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C17F0-6DF5-445B-83D2-5E2D14A0D3DC}" type="datetimeFigureOut">
              <a:rPr lang="de-DE" smtClean="0"/>
              <a:t>07.08.2025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F15A1-6798-4ED6-972A-0A58226A91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00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1261B53-980B-C10E-2B52-3F1617FC1BCF}"/>
              </a:ext>
            </a:extLst>
          </p:cNvPr>
          <p:cNvGrpSpPr/>
          <p:nvPr/>
        </p:nvGrpSpPr>
        <p:grpSpPr>
          <a:xfrm>
            <a:off x="0" y="0"/>
            <a:ext cx="12192000" cy="16824960"/>
            <a:chOff x="3556000" y="1"/>
            <a:chExt cx="9144000" cy="12201161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60049A3F-6729-1D96-41D0-6B443F3C2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56000" y="1"/>
              <a:ext cx="9144000" cy="12201161"/>
            </a:xfrm>
            <a:prstGeom prst="rect">
              <a:avLst/>
            </a:prstGeom>
          </p:spPr>
        </p:pic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C5A553E8-6617-5D9C-8E99-2677651F2AEE}"/>
                </a:ext>
              </a:extLst>
            </p:cNvPr>
            <p:cNvSpPr txBox="1"/>
            <p:nvPr/>
          </p:nvSpPr>
          <p:spPr>
            <a:xfrm>
              <a:off x="8921104" y="4778887"/>
              <a:ext cx="3484984" cy="7161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Die Obstpresse ist ab                20. September in Betrieb</a:t>
              </a: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E3F2D2EE-B79A-BE52-BB25-0BA60116DC3D}"/>
                </a:ext>
              </a:extLst>
            </p:cNvPr>
            <p:cNvSpPr txBox="1"/>
            <p:nvPr/>
          </p:nvSpPr>
          <p:spPr>
            <a:xfrm>
              <a:off x="5088554" y="9685916"/>
              <a:ext cx="3484984" cy="6730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marL="40499"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ist ab 08. September unter     Telefon 0157 54435930</a:t>
              </a:r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ECC327A8-2431-71CB-F328-B9B65A1C3542}"/>
                </a:ext>
              </a:extLst>
            </p:cNvPr>
            <p:cNvSpPr txBox="1"/>
            <p:nvPr/>
          </p:nvSpPr>
          <p:spPr>
            <a:xfrm>
              <a:off x="6114920" y="9366919"/>
              <a:ext cx="2458619" cy="35805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Eine Voranmeldung</a:t>
              </a: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D1E35E38-5F0C-383D-92C0-CDAAD3E12C7A}"/>
                </a:ext>
              </a:extLst>
            </p:cNvPr>
            <p:cNvSpPr txBox="1"/>
            <p:nvPr/>
          </p:nvSpPr>
          <p:spPr>
            <a:xfrm>
              <a:off x="8921104" y="5674815"/>
              <a:ext cx="3484984" cy="23653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>
              <a:defPPr>
                <a:defRPr lang="en-US"/>
              </a:defPPr>
              <a:lvl1pPr algn="r">
                <a:defRPr sz="2400" b="1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de-DE" b="0" dirty="0">
                  <a:latin typeface="+mn-lt"/>
                </a:rPr>
                <a:t>immer</a:t>
              </a:r>
              <a:r>
                <a:rPr lang="de-DE" sz="4800" dirty="0">
                  <a:latin typeface="+mn-lt"/>
                </a:rPr>
                <a:t> Samstags                              ab 8.00 Uhr</a:t>
              </a:r>
            </a:p>
            <a:p>
              <a:pPr algn="ctr"/>
              <a:endParaRPr lang="de-DE" sz="2000" dirty="0">
                <a:latin typeface="+mn-lt"/>
              </a:endParaRPr>
            </a:p>
            <a:p>
              <a:pPr algn="ctr"/>
              <a:r>
                <a:rPr lang="de-DE" sz="2800" dirty="0"/>
                <a:t>am Festplatz Bonlanden Zufahrt über Mahlestraße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86B4E449-F217-BBA2-4238-1AE440464613}"/>
                </a:ext>
              </a:extLst>
            </p:cNvPr>
            <p:cNvSpPr txBox="1"/>
            <p:nvPr/>
          </p:nvSpPr>
          <p:spPr>
            <a:xfrm>
              <a:off x="5088553" y="10344192"/>
              <a:ext cx="3484984" cy="15033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Montags</a:t>
              </a:r>
            </a:p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von 9.00 bis 12.00 Uhr</a:t>
              </a:r>
            </a:p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Donnerstag</a:t>
              </a:r>
            </a:p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von 15.00 bis 17.00 Uhr</a:t>
              </a:r>
            </a:p>
            <a:p>
              <a:pPr algn="r"/>
              <a:r>
                <a:rPr lang="de-DE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erforderlich.</a:t>
              </a:r>
            </a:p>
            <a:p>
              <a:pPr algn="r"/>
              <a:endParaRPr lang="de-DE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54072DD8-B1CE-645D-2F6A-E91ECDB5D846}"/>
              </a:ext>
            </a:extLst>
          </p:cNvPr>
          <p:cNvSpPr txBox="1"/>
          <p:nvPr/>
        </p:nvSpPr>
        <p:spPr>
          <a:xfrm rot="1028782">
            <a:off x="8818879" y="690880"/>
            <a:ext cx="298123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Saison 2025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7D3DF2D-5383-4278-DCDF-363A1171A3F0}"/>
              </a:ext>
            </a:extLst>
          </p:cNvPr>
          <p:cNvSpPr txBox="1"/>
          <p:nvPr/>
        </p:nvSpPr>
        <p:spPr>
          <a:xfrm rot="20411173">
            <a:off x="98520" y="11659688"/>
            <a:ext cx="4887368" cy="169277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Achtung</a:t>
            </a:r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- neue Tel.-Nr.                                       - neue Anmeldetage</a:t>
            </a:r>
          </a:p>
        </p:txBody>
      </p:sp>
    </p:spTree>
    <p:extLst>
      <p:ext uri="{BB962C8B-B14F-4D97-AF65-F5344CB8AC3E}">
        <p14:creationId xmlns:p14="http://schemas.microsoft.com/office/powerpoint/2010/main" val="62019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ec7f58a-8404-4877-b736-bea143f77ded}" enabled="1" method="Standard" siteId="{84d9a216-e285-4aac-b163-0dfd0c07454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57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– 2022-Design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Wirth, Stephan</dc:creator>
  <cp:lastModifiedBy>Wirth, Stephan</cp:lastModifiedBy>
  <cp:revision>3</cp:revision>
  <cp:lastPrinted>2025-08-07T09:10:38Z</cp:lastPrinted>
  <dcterms:created xsi:type="dcterms:W3CDTF">2023-08-14T13:42:07Z</dcterms:created>
  <dcterms:modified xsi:type="dcterms:W3CDTF">2025-08-07T09:20:35Z</dcterms:modified>
</cp:coreProperties>
</file>